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7"/>
  </p:notesMasterIdLst>
  <p:handoutMasterIdLst>
    <p:handoutMasterId r:id="rId8"/>
  </p:handoutMasterIdLst>
  <p:sldIdLst>
    <p:sldId id="261" r:id="rId2"/>
    <p:sldId id="283" r:id="rId3"/>
    <p:sldId id="284" r:id="rId4"/>
    <p:sldId id="285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33" autoAdjust="0"/>
    <p:restoredTop sz="95588" autoAdjust="0"/>
  </p:normalViewPr>
  <p:slideViewPr>
    <p:cSldViewPr snapToGrid="0" showGuides="1">
      <p:cViewPr varScale="1">
        <p:scale>
          <a:sx n="109" d="100"/>
          <a:sy n="109" d="100"/>
        </p:scale>
        <p:origin x="208" y="51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07.09.2020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ED80A-C309-0040-99B4-3A8A34852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07F71-559B-0243-B4FC-70BE21C7C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135869-2A7C-FD4B-ADB8-10EB29A1C091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Betingelser</a:t>
            </a:r>
            <a:endParaRPr lang="en-GB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07C1422-8666-6A4B-B0B7-3BCE692B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656" y="2372138"/>
            <a:ext cx="1778000" cy="1905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A78F1D-D306-CC4C-8848-509AC2DCA61B}"/>
              </a:ext>
            </a:extLst>
          </p:cNvPr>
          <p:cNvSpPr txBox="1">
            <a:spLocks/>
          </p:cNvSpPr>
          <p:nvPr/>
        </p:nvSpPr>
        <p:spPr>
          <a:xfrm>
            <a:off x="8812729" y="1965573"/>
            <a:ext cx="2957866" cy="3392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if 3 &lt; 2 then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  "3 &lt; 2"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elif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3 = 2 then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  "3 = 2"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else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  "3 &gt; 2";;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: string = "3 &gt; 2"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C4E5DD-8BF4-FB46-B9A0-BA8E15631F09}"/>
              </a:ext>
            </a:extLst>
          </p:cNvPr>
          <p:cNvCxnSpPr>
            <a:cxnSpLocks/>
          </p:cNvCxnSpPr>
          <p:nvPr/>
        </p:nvCxnSpPr>
        <p:spPr>
          <a:xfrm>
            <a:off x="8208354" y="1215766"/>
            <a:ext cx="0" cy="5260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6CBBE0-3EA0-2547-A53C-22935653924B}"/>
              </a:ext>
            </a:extLst>
          </p:cNvPr>
          <p:cNvSpPr txBox="1"/>
          <p:nvPr/>
        </p:nvSpPr>
        <p:spPr>
          <a:xfrm>
            <a:off x="8525869" y="1328232"/>
            <a:ext cx="2667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Kæde</a:t>
            </a:r>
            <a:r>
              <a:rPr lang="en-GB" sz="2400" dirty="0"/>
              <a:t> </a:t>
            </a:r>
            <a:r>
              <a:rPr lang="en-GB" sz="2400" dirty="0" err="1"/>
              <a:t>af</a:t>
            </a:r>
            <a:r>
              <a:rPr lang="en-GB" sz="2400" dirty="0"/>
              <a:t> </a:t>
            </a:r>
            <a:r>
              <a:rPr lang="en-GB" sz="2400" dirty="0" err="1"/>
              <a:t>betingelser</a:t>
            </a:r>
            <a:endParaRPr lang="en-GB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B934A1-276E-EE45-A4B5-ED6306A40971}"/>
              </a:ext>
            </a:extLst>
          </p:cNvPr>
          <p:cNvSpPr txBox="1">
            <a:spLocks/>
          </p:cNvSpPr>
          <p:nvPr/>
        </p:nvSpPr>
        <p:spPr>
          <a:xfrm>
            <a:off x="4646113" y="1800981"/>
            <a:ext cx="2541071" cy="2225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if 3 &lt; 2 then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"3 &lt; 2"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else        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"3 &gt;= 2";;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&gt;=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it : unit = ()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7B67C-BF6B-AC42-8ABC-863B90CCBC0D}"/>
              </a:ext>
            </a:extLst>
          </p:cNvPr>
          <p:cNvCxnSpPr>
            <a:cxnSpLocks/>
          </p:cNvCxnSpPr>
          <p:nvPr/>
        </p:nvCxnSpPr>
        <p:spPr>
          <a:xfrm>
            <a:off x="4041738" y="1179190"/>
            <a:ext cx="0" cy="5260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672A69-000B-F14C-8545-5CA4EEFF1723}"/>
              </a:ext>
            </a:extLst>
          </p:cNvPr>
          <p:cNvSpPr txBox="1"/>
          <p:nvPr/>
        </p:nvSpPr>
        <p:spPr>
          <a:xfrm>
            <a:off x="4359253" y="1291656"/>
            <a:ext cx="1615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If-then-else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5B1B34C-6C93-524C-8801-9F2D7C41769E}"/>
              </a:ext>
            </a:extLst>
          </p:cNvPr>
          <p:cNvSpPr txBox="1">
            <a:spLocks/>
          </p:cNvSpPr>
          <p:nvPr/>
        </p:nvSpPr>
        <p:spPr>
          <a:xfrm>
            <a:off x="4646112" y="4340561"/>
            <a:ext cx="2957868" cy="2206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if 3 &lt; 2 then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  "3 &lt; 2"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else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  "3 &gt;= 2";;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: string = "3 &gt;= 2"</a:t>
            </a:r>
          </a:p>
        </p:txBody>
      </p:sp>
    </p:spTree>
    <p:extLst>
      <p:ext uri="{BB962C8B-B14F-4D97-AF65-F5344CB8AC3E}">
        <p14:creationId xmlns:p14="http://schemas.microsoft.com/office/powerpoint/2010/main" val="421228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F162-F80A-604C-BCC3-8D5A4A35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B597C-CEFC-CF48-B9D7-B5172E7D8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03C17F-E84B-6548-9DF8-E38106B4D6DE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Muterbare værdier og løkker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805404-B1D2-104D-A67B-74E1B81C1F18}"/>
              </a:ext>
            </a:extLst>
          </p:cNvPr>
          <p:cNvSpPr txBox="1">
            <a:spLocks/>
          </p:cNvSpPr>
          <p:nvPr/>
        </p:nvSpPr>
        <p:spPr>
          <a:xfrm>
            <a:off x="7542100" y="4116657"/>
            <a:ext cx="2758894" cy="2135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mutable i = 1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while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i &lt;= 10 do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 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 " i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  i &lt;- i + 1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"\n"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AAF329-D010-B54C-AF6D-5FCA8C6FADD5}"/>
              </a:ext>
            </a:extLst>
          </p:cNvPr>
          <p:cNvCxnSpPr>
            <a:cxnSpLocks/>
          </p:cNvCxnSpPr>
          <p:nvPr/>
        </p:nvCxnSpPr>
        <p:spPr>
          <a:xfrm>
            <a:off x="6030304" y="1370404"/>
            <a:ext cx="0" cy="5063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405BF5-61DF-FC4D-BE0F-5FC999BE9F0A}"/>
              </a:ext>
            </a:extLst>
          </p:cNvPr>
          <p:cNvSpPr txBox="1">
            <a:spLocks/>
          </p:cNvSpPr>
          <p:nvPr/>
        </p:nvSpPr>
        <p:spPr>
          <a:xfrm>
            <a:off x="7542100" y="1690690"/>
            <a:ext cx="3376126" cy="2135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mutable x = 5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"%d" x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x &lt;- -3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"%d" 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6E5DE9-6352-0A43-8225-011882884E39}"/>
              </a:ext>
            </a:extLst>
          </p:cNvPr>
          <p:cNvSpPr txBox="1">
            <a:spLocks/>
          </p:cNvSpPr>
          <p:nvPr/>
        </p:nvSpPr>
        <p:spPr>
          <a:xfrm>
            <a:off x="1990999" y="4116657"/>
            <a:ext cx="3006012" cy="2135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for i = 1 to 10 do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 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 " i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""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541C63-4067-2949-8003-058912974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796" y="1690690"/>
            <a:ext cx="1816100" cy="19939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CB238-1FC9-A842-BF2F-D6FEDDBE2E3A}"/>
              </a:ext>
            </a:extLst>
          </p:cNvPr>
          <p:cNvCxnSpPr>
            <a:cxnSpLocks/>
          </p:cNvCxnSpPr>
          <p:nvPr/>
        </p:nvCxnSpPr>
        <p:spPr>
          <a:xfrm>
            <a:off x="1175654" y="3826604"/>
            <a:ext cx="4854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9F2027-296B-A149-AB84-0228AF4669C2}"/>
              </a:ext>
            </a:extLst>
          </p:cNvPr>
          <p:cNvCxnSpPr>
            <a:cxnSpLocks/>
          </p:cNvCxnSpPr>
          <p:nvPr/>
        </p:nvCxnSpPr>
        <p:spPr>
          <a:xfrm>
            <a:off x="6030304" y="3826604"/>
            <a:ext cx="4854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17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22EF49-F40F-C446-A8B9-34961F44B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8A648-B5B5-1D4E-B2F0-7D34ADAF0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5F122E-7F0B-AE45-8FC2-3F846772AE3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Hvad gør programmet?</a:t>
            </a:r>
            <a:endParaRPr lang="da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38E7CA-E45E-2E43-8015-98497AB8C0EB}"/>
              </a:ext>
            </a:extLst>
          </p:cNvPr>
          <p:cNvSpPr/>
          <p:nvPr/>
        </p:nvSpPr>
        <p:spPr>
          <a:xfrm>
            <a:off x="4136136" y="2462844"/>
            <a:ext cx="1789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let </a:t>
            </a:r>
            <a:r>
              <a:rPr lang="en-GB" dirty="0" err="1"/>
              <a:t>i</a:t>
            </a:r>
            <a:r>
              <a:rPr lang="en-GB" dirty="0"/>
              <a:t> = 0</a:t>
            </a:r>
          </a:p>
          <a:p>
            <a:r>
              <a:rPr lang="en-GB" dirty="0"/>
              <a:t>while </a:t>
            </a:r>
            <a:r>
              <a:rPr lang="en-GB" dirty="0" err="1"/>
              <a:t>i</a:t>
            </a:r>
            <a:r>
              <a:rPr lang="en-GB" dirty="0"/>
              <a:t> &lt; 3 do</a:t>
            </a:r>
          </a:p>
          <a:p>
            <a:r>
              <a:rPr lang="en-GB" dirty="0"/>
              <a:t>  let </a:t>
            </a:r>
            <a:r>
              <a:rPr lang="en-GB" dirty="0" err="1"/>
              <a:t>i</a:t>
            </a:r>
            <a:r>
              <a:rPr lang="en-GB" dirty="0"/>
              <a:t> = </a:t>
            </a:r>
            <a:r>
              <a:rPr lang="en-GB" dirty="0" err="1"/>
              <a:t>i</a:t>
            </a:r>
            <a:r>
              <a:rPr lang="en-GB" dirty="0"/>
              <a:t> + 1</a:t>
            </a:r>
          </a:p>
          <a:p>
            <a:r>
              <a:rPr lang="en-GB" dirty="0"/>
              <a:t>  </a:t>
            </a:r>
            <a:r>
              <a:rPr lang="en-GB" dirty="0" err="1"/>
              <a:t>printfn</a:t>
            </a:r>
            <a:r>
              <a:rPr lang="en-GB" dirty="0"/>
              <a:t> "%d" </a:t>
            </a:r>
            <a:r>
              <a:rPr lang="en-GB" dirty="0" err="1"/>
              <a:t>i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17BE1C-EFC5-0F40-AB41-C923BBCF19E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468112" y="2387906"/>
            <a:ext cx="1609344" cy="7924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0EFAC0-279C-6448-BAC3-B0E5F760A63B}"/>
              </a:ext>
            </a:extLst>
          </p:cNvPr>
          <p:cNvSpPr txBox="1"/>
          <p:nvPr/>
        </p:nvSpPr>
        <p:spPr>
          <a:xfrm>
            <a:off x="7077456" y="2203240"/>
            <a:ext cx="2385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højre</a:t>
            </a:r>
            <a:r>
              <a:rPr lang="en-GB" dirty="0"/>
              <a:t> side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altid</a:t>
            </a:r>
            <a:r>
              <a:rPr lang="en-GB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8845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/>
              <a:t>Betingelser</a:t>
            </a:r>
          </a:p>
          <a:p>
            <a:r>
              <a:rPr lang="da-DK" dirty="0"/>
              <a:t>for- og </a:t>
            </a:r>
            <a:r>
              <a:rPr lang="da-DK" dirty="0" err="1"/>
              <a:t>while</a:t>
            </a:r>
            <a:r>
              <a:rPr lang="da-DK" dirty="0"/>
              <a:t>-løkker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</Words>
  <Application>Microsoft Macintosh PowerPoint</Application>
  <PresentationFormat>Widescreen</PresentationFormat>
  <Paragraphs>61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DejaVu Sans Book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2020-09-07T14:44:07Z</dcterms:modified>
</cp:coreProperties>
</file>